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963" r:id="rId1"/>
  </p:sldMasterIdLst>
  <p:notesMasterIdLst>
    <p:notesMasterId r:id="rId10"/>
  </p:notesMasterIdLst>
  <p:sldIdLst>
    <p:sldId id="256" r:id="rId2"/>
    <p:sldId id="310" r:id="rId3"/>
    <p:sldId id="314" r:id="rId4"/>
    <p:sldId id="312" r:id="rId5"/>
    <p:sldId id="313" r:id="rId6"/>
    <p:sldId id="315" r:id="rId7"/>
    <p:sldId id="300" r:id="rId8"/>
    <p:sldId id="316" r:id="rId9"/>
  </p:sldIdLst>
  <p:sldSz cx="9144000" cy="5143500" type="screen16x9"/>
  <p:notesSz cx="6858000" cy="9144000"/>
  <p:embeddedFontLst>
    <p:embeddedFont>
      <p:font typeface="Eras Demi ITC" panose="020B0805030504020804" pitchFamily="34" charset="0"/>
      <p:regular r:id="rId11"/>
    </p:embeddedFont>
    <p:embeddedFont>
      <p:font typeface="微軟正黑體" panose="020B0604030504040204" pitchFamily="34" charset="-120"/>
      <p:regular r:id="rId12"/>
      <p:bold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BC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97C25E8-FA49-4A79-BA67-5843DC68B3D1}">
  <a:tblStyle styleId="{B97C25E8-FA49-4A79-BA67-5843DC68B3D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74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 amt="70000"/>
          </a:blip>
          <a:srcRect/>
          <a:stretch/>
        </p:blipFill>
        <p:spPr>
          <a:xfrm>
            <a:off x="0" y="0"/>
            <a:ext cx="9144003" cy="5139028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45350" y="1145850"/>
            <a:ext cx="5808000" cy="19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045350" y="3481646"/>
            <a:ext cx="5808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 rot="5400000">
            <a:off x="8623950" y="4648675"/>
            <a:ext cx="314625" cy="319125"/>
          </a:xfrm>
          <a:prstGeom prst="flowChartDecision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 rot="5400000">
            <a:off x="202550" y="4648675"/>
            <a:ext cx="314625" cy="319125"/>
          </a:xfrm>
          <a:prstGeom prst="flowChartDecision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" name="Google Shape;16;p2"/>
          <p:cNvGrpSpPr/>
          <p:nvPr/>
        </p:nvGrpSpPr>
        <p:grpSpPr>
          <a:xfrm>
            <a:off x="467479" y="417160"/>
            <a:ext cx="466500" cy="460200"/>
            <a:chOff x="447472" y="418975"/>
            <a:chExt cx="466500" cy="460200"/>
          </a:xfrm>
        </p:grpSpPr>
        <p:cxnSp>
          <p:nvCxnSpPr>
            <p:cNvPr id="17" name="Google Shape;17;p2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" name="Google Shape;18;p2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9" name="Google Shape;19;p2"/>
          <p:cNvGrpSpPr/>
          <p:nvPr/>
        </p:nvGrpSpPr>
        <p:grpSpPr>
          <a:xfrm rot="5400000">
            <a:off x="8219485" y="417160"/>
            <a:ext cx="466500" cy="460200"/>
            <a:chOff x="447472" y="418975"/>
            <a:chExt cx="466500" cy="460200"/>
          </a:xfrm>
        </p:grpSpPr>
        <p:cxnSp>
          <p:nvCxnSpPr>
            <p:cNvPr id="20" name="Google Shape;20;p2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" name="Google Shape;21;p2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304998245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bg>
      <p:bgPr>
        <a:solidFill>
          <a:schemeClr val="dk1"/>
        </a:solid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 flipH="1">
            <a:off x="-5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3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4" name="Google Shape;284;p23"/>
          <p:cNvGrpSpPr/>
          <p:nvPr/>
        </p:nvGrpSpPr>
        <p:grpSpPr>
          <a:xfrm>
            <a:off x="437975" y="417160"/>
            <a:ext cx="466500" cy="460200"/>
            <a:chOff x="447472" y="418975"/>
            <a:chExt cx="466500" cy="460200"/>
          </a:xfrm>
        </p:grpSpPr>
        <p:cxnSp>
          <p:nvCxnSpPr>
            <p:cNvPr id="285" name="Google Shape;285;p23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6" name="Google Shape;286;p23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87" name="Google Shape;287;p23"/>
          <p:cNvSpPr txBox="1">
            <a:spLocks noGrp="1"/>
          </p:cNvSpPr>
          <p:nvPr>
            <p:ph type="title"/>
          </p:nvPr>
        </p:nvSpPr>
        <p:spPr>
          <a:xfrm>
            <a:off x="2947200" y="1702525"/>
            <a:ext cx="5185800" cy="8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5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88" name="Google Shape;288;p23"/>
          <p:cNvSpPr txBox="1">
            <a:spLocks noGrp="1"/>
          </p:cNvSpPr>
          <p:nvPr>
            <p:ph type="title" idx="2"/>
          </p:nvPr>
        </p:nvSpPr>
        <p:spPr>
          <a:xfrm>
            <a:off x="788775" y="2185050"/>
            <a:ext cx="1832400" cy="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89" name="Google Shape;289;p23"/>
          <p:cNvSpPr txBox="1">
            <a:spLocks noGrp="1"/>
          </p:cNvSpPr>
          <p:nvPr>
            <p:ph type="subTitle" idx="1"/>
          </p:nvPr>
        </p:nvSpPr>
        <p:spPr>
          <a:xfrm>
            <a:off x="2947200" y="2681625"/>
            <a:ext cx="5185800" cy="4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sz="16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4577324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solidFill>
          <a:schemeClr val="dk1"/>
        </a:solid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 flipH="1">
            <a:off x="-5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4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24"/>
          <p:cNvSpPr txBox="1">
            <a:spLocks noGrp="1"/>
          </p:cNvSpPr>
          <p:nvPr>
            <p:ph type="title"/>
          </p:nvPr>
        </p:nvSpPr>
        <p:spPr>
          <a:xfrm>
            <a:off x="713225" y="67095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6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94" name="Google Shape;294;p24"/>
          <p:cNvSpPr txBox="1">
            <a:spLocks noGrp="1"/>
          </p:cNvSpPr>
          <p:nvPr>
            <p:ph type="subTitle" idx="1"/>
          </p:nvPr>
        </p:nvSpPr>
        <p:spPr>
          <a:xfrm>
            <a:off x="713225" y="172965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grpSp>
        <p:nvGrpSpPr>
          <p:cNvPr id="295" name="Google Shape;295;p24"/>
          <p:cNvGrpSpPr/>
          <p:nvPr/>
        </p:nvGrpSpPr>
        <p:grpSpPr>
          <a:xfrm>
            <a:off x="460500" y="407327"/>
            <a:ext cx="466500" cy="460200"/>
            <a:chOff x="447472" y="418975"/>
            <a:chExt cx="466500" cy="460200"/>
          </a:xfrm>
        </p:grpSpPr>
        <p:cxnSp>
          <p:nvCxnSpPr>
            <p:cNvPr id="296" name="Google Shape;296;p24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97" name="Google Shape;297;p24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98" name="Google Shape;298;p24"/>
          <p:cNvGrpSpPr/>
          <p:nvPr/>
        </p:nvGrpSpPr>
        <p:grpSpPr>
          <a:xfrm rot="5400000">
            <a:off x="8220042" y="407327"/>
            <a:ext cx="466500" cy="460200"/>
            <a:chOff x="447472" y="418975"/>
            <a:chExt cx="466500" cy="460200"/>
          </a:xfrm>
        </p:grpSpPr>
        <p:cxnSp>
          <p:nvCxnSpPr>
            <p:cNvPr id="299" name="Google Shape;299;p24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00" name="Google Shape;300;p24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301" name="Google Shape;301;p24"/>
          <p:cNvGrpSpPr/>
          <p:nvPr/>
        </p:nvGrpSpPr>
        <p:grpSpPr>
          <a:xfrm rot="10800000">
            <a:off x="8216942" y="4277212"/>
            <a:ext cx="466500" cy="460200"/>
            <a:chOff x="447472" y="418975"/>
            <a:chExt cx="466500" cy="460200"/>
          </a:xfrm>
        </p:grpSpPr>
        <p:cxnSp>
          <p:nvCxnSpPr>
            <p:cNvPr id="302" name="Google Shape;302;p24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03" name="Google Shape;303;p24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304" name="Google Shape;304;p24"/>
          <p:cNvGrpSpPr/>
          <p:nvPr/>
        </p:nvGrpSpPr>
        <p:grpSpPr>
          <a:xfrm rot="-5400000">
            <a:off x="457400" y="4277212"/>
            <a:ext cx="466500" cy="460200"/>
            <a:chOff x="447472" y="418975"/>
            <a:chExt cx="466500" cy="460200"/>
          </a:xfrm>
        </p:grpSpPr>
        <p:cxnSp>
          <p:nvCxnSpPr>
            <p:cNvPr id="305" name="Google Shape;305;p24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06" name="Google Shape;306;p24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07" name="Google Shape;307;p24"/>
          <p:cNvSpPr txBox="1"/>
          <p:nvPr/>
        </p:nvSpPr>
        <p:spPr>
          <a:xfrm>
            <a:off x="713225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100" b="1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rPr>
              <a:t>CREDITS:</a:t>
            </a:r>
            <a:r>
              <a:rPr lang="zh-TW" sz="11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rPr>
              <a:t> This presentation template was created by </a:t>
            </a:r>
            <a:r>
              <a:rPr lang="zh-TW" sz="1100" b="1" i="0" u="none" strike="noStrike" cap="none">
                <a:solidFill>
                  <a:schemeClr val="hlink"/>
                </a:solidFill>
                <a:uFill>
                  <a:noFill/>
                </a:uFill>
                <a:latin typeface="Urbanist"/>
                <a:ea typeface="Urbanist"/>
                <a:cs typeface="Urbanist"/>
                <a:sym typeface="Urbanist"/>
                <a:hlinkClick r:id="rId3"/>
              </a:rPr>
              <a:t>Slidesgo</a:t>
            </a:r>
            <a:r>
              <a:rPr lang="zh-TW" sz="11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rPr>
              <a:t>, and includes icons by </a:t>
            </a:r>
            <a:r>
              <a:rPr lang="zh-TW" sz="1100" b="1" i="0" u="none" strike="noStrike" cap="none">
                <a:solidFill>
                  <a:schemeClr val="hlink"/>
                </a:solidFill>
                <a:uFill>
                  <a:noFill/>
                </a:uFill>
                <a:latin typeface="Urbanist"/>
                <a:ea typeface="Urbanist"/>
                <a:cs typeface="Urbanist"/>
                <a:sym typeface="Urbanist"/>
                <a:hlinkClick r:id="rId4"/>
              </a:rPr>
              <a:t>Flaticon</a:t>
            </a:r>
            <a:r>
              <a:rPr lang="zh-TW" sz="11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rPr>
              <a:t>, and infographics &amp; images by </a:t>
            </a:r>
            <a:r>
              <a:rPr lang="zh-TW" sz="1100" b="1" i="0" u="none" strike="noStrike" cap="none">
                <a:solidFill>
                  <a:schemeClr val="hlink"/>
                </a:solidFill>
                <a:uFill>
                  <a:noFill/>
                </a:uFill>
                <a:latin typeface="Urbanist"/>
                <a:ea typeface="Urbanist"/>
                <a:cs typeface="Urbanist"/>
                <a:sym typeface="Urbanist"/>
                <a:hlinkClick r:id="rId5"/>
              </a:rPr>
              <a:t>Freepik</a:t>
            </a:r>
            <a:r>
              <a:rPr lang="zh-TW" sz="11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rPr>
              <a:t> </a:t>
            </a:r>
            <a:endParaRPr sz="1100" b="1" i="0" u="none" strike="noStrike" cap="none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  <p:extLst>
      <p:ext uri="{BB962C8B-B14F-4D97-AF65-F5344CB8AC3E}">
        <p14:creationId xmlns:p14="http://schemas.microsoft.com/office/powerpoint/2010/main" val="32621929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bg>
      <p:bgPr>
        <a:solidFill>
          <a:schemeClr val="dk1"/>
        </a:solid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 flipH="1">
            <a:off x="-5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7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7"/>
          <p:cNvSpPr/>
          <p:nvPr/>
        </p:nvSpPr>
        <p:spPr>
          <a:xfrm rot="5400000">
            <a:off x="8623950" y="4648675"/>
            <a:ext cx="314625" cy="319125"/>
          </a:xfrm>
          <a:prstGeom prst="flowChartDecision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27"/>
          <p:cNvSpPr/>
          <p:nvPr/>
        </p:nvSpPr>
        <p:spPr>
          <a:xfrm rot="5400000">
            <a:off x="202538" y="168550"/>
            <a:ext cx="314625" cy="319125"/>
          </a:xfrm>
          <a:prstGeom prst="flowChartDecision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27"/>
          <p:cNvSpPr/>
          <p:nvPr/>
        </p:nvSpPr>
        <p:spPr>
          <a:xfrm rot="5400000">
            <a:off x="8623938" y="168550"/>
            <a:ext cx="314625" cy="319125"/>
          </a:xfrm>
          <a:prstGeom prst="flowChartDecision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27"/>
          <p:cNvSpPr/>
          <p:nvPr/>
        </p:nvSpPr>
        <p:spPr>
          <a:xfrm rot="5400000">
            <a:off x="202550" y="4648675"/>
            <a:ext cx="314625" cy="319125"/>
          </a:xfrm>
          <a:prstGeom prst="flowChartDecision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3639947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bg>
      <p:bgPr>
        <a:solidFill>
          <a:schemeClr val="dk1"/>
        </a:solid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28"/>
          <p:cNvPicPr preferRelativeResize="0"/>
          <p:nvPr/>
        </p:nvPicPr>
        <p:blipFill rotWithShape="1">
          <a:blip r:embed="rId2">
            <a:alphaModFix amt="36000"/>
          </a:blip>
          <a:srcRect/>
          <a:stretch/>
        </p:blipFill>
        <p:spPr>
          <a:xfrm rot="10800000" flipH="1">
            <a:off x="-5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28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0" name="Google Shape;330;p28"/>
          <p:cNvGrpSpPr/>
          <p:nvPr/>
        </p:nvGrpSpPr>
        <p:grpSpPr>
          <a:xfrm>
            <a:off x="460500" y="407327"/>
            <a:ext cx="466500" cy="460200"/>
            <a:chOff x="447472" y="418975"/>
            <a:chExt cx="466500" cy="460200"/>
          </a:xfrm>
        </p:grpSpPr>
        <p:cxnSp>
          <p:nvCxnSpPr>
            <p:cNvPr id="331" name="Google Shape;331;p28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2" name="Google Shape;332;p28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333" name="Google Shape;333;p28"/>
          <p:cNvGrpSpPr/>
          <p:nvPr/>
        </p:nvGrpSpPr>
        <p:grpSpPr>
          <a:xfrm rot="5400000">
            <a:off x="8220042" y="407327"/>
            <a:ext cx="466500" cy="460200"/>
            <a:chOff x="447472" y="418975"/>
            <a:chExt cx="466500" cy="460200"/>
          </a:xfrm>
        </p:grpSpPr>
        <p:cxnSp>
          <p:nvCxnSpPr>
            <p:cNvPr id="334" name="Google Shape;334;p28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5" name="Google Shape;335;p28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336" name="Google Shape;336;p28"/>
          <p:cNvGrpSpPr/>
          <p:nvPr/>
        </p:nvGrpSpPr>
        <p:grpSpPr>
          <a:xfrm rot="10800000">
            <a:off x="8216942" y="4277212"/>
            <a:ext cx="466500" cy="460200"/>
            <a:chOff x="447472" y="418975"/>
            <a:chExt cx="466500" cy="460200"/>
          </a:xfrm>
        </p:grpSpPr>
        <p:cxnSp>
          <p:nvCxnSpPr>
            <p:cNvPr id="337" name="Google Shape;337;p28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8" name="Google Shape;338;p28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339" name="Google Shape;339;p28"/>
          <p:cNvGrpSpPr/>
          <p:nvPr/>
        </p:nvGrpSpPr>
        <p:grpSpPr>
          <a:xfrm rot="-5400000">
            <a:off x="457400" y="4277212"/>
            <a:ext cx="466500" cy="460200"/>
            <a:chOff x="447472" y="418975"/>
            <a:chExt cx="466500" cy="460200"/>
          </a:xfrm>
        </p:grpSpPr>
        <p:cxnSp>
          <p:nvCxnSpPr>
            <p:cNvPr id="340" name="Google Shape;340;p28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1" name="Google Shape;341;p28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195647812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1">
  <p:cSld name="SECTION_HEADER_1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44" name="Google Shape;344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A1E6906E-FC96-4B0E-921A-6A922D935A2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24788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231025" y="2765300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749639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Background  1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2437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chemeClr val="dk1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1"/>
          </p:nvPr>
        </p:nvSpPr>
        <p:spPr>
          <a:xfrm>
            <a:off x="720000" y="2086226"/>
            <a:ext cx="264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ubTitle" idx="2"/>
          </p:nvPr>
        </p:nvSpPr>
        <p:spPr>
          <a:xfrm>
            <a:off x="720000" y="3727350"/>
            <a:ext cx="264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title" idx="3"/>
          </p:nvPr>
        </p:nvSpPr>
        <p:spPr>
          <a:xfrm>
            <a:off x="720002" y="1274425"/>
            <a:ext cx="8442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ubTitle" idx="4"/>
          </p:nvPr>
        </p:nvSpPr>
        <p:spPr>
          <a:xfrm>
            <a:off x="3698042" y="2086226"/>
            <a:ext cx="264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title" idx="5"/>
          </p:nvPr>
        </p:nvSpPr>
        <p:spPr>
          <a:xfrm>
            <a:off x="720002" y="2915614"/>
            <a:ext cx="8442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ubTitle" idx="6"/>
          </p:nvPr>
        </p:nvSpPr>
        <p:spPr>
          <a:xfrm>
            <a:off x="3698042" y="3727350"/>
            <a:ext cx="264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title" idx="7"/>
          </p:nvPr>
        </p:nvSpPr>
        <p:spPr>
          <a:xfrm>
            <a:off x="3698053" y="1274425"/>
            <a:ext cx="8442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title" idx="8"/>
          </p:nvPr>
        </p:nvSpPr>
        <p:spPr>
          <a:xfrm>
            <a:off x="3698053" y="2915614"/>
            <a:ext cx="8442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subTitle" idx="9"/>
          </p:nvPr>
        </p:nvSpPr>
        <p:spPr>
          <a:xfrm>
            <a:off x="720000" y="1767919"/>
            <a:ext cx="26499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accen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43" name="Google Shape;43;p4"/>
          <p:cNvSpPr txBox="1">
            <a:spLocks noGrp="1"/>
          </p:cNvSpPr>
          <p:nvPr>
            <p:ph type="subTitle" idx="13"/>
          </p:nvPr>
        </p:nvSpPr>
        <p:spPr>
          <a:xfrm>
            <a:off x="720000" y="3409124"/>
            <a:ext cx="26499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accen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grpSp>
        <p:nvGrpSpPr>
          <p:cNvPr id="44" name="Google Shape;44;p4"/>
          <p:cNvGrpSpPr/>
          <p:nvPr/>
        </p:nvGrpSpPr>
        <p:grpSpPr>
          <a:xfrm>
            <a:off x="437975" y="417160"/>
            <a:ext cx="466500" cy="460200"/>
            <a:chOff x="447472" y="418975"/>
            <a:chExt cx="466500" cy="460200"/>
          </a:xfrm>
        </p:grpSpPr>
        <p:cxnSp>
          <p:nvCxnSpPr>
            <p:cNvPr id="45" name="Google Shape;45;p4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6" name="Google Shape;46;p4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47" name="Google Shape;47;p4"/>
          <p:cNvSpPr txBox="1">
            <a:spLocks noGrp="1"/>
          </p:cNvSpPr>
          <p:nvPr>
            <p:ph type="subTitle" idx="14"/>
          </p:nvPr>
        </p:nvSpPr>
        <p:spPr>
          <a:xfrm>
            <a:off x="3698050" y="1767919"/>
            <a:ext cx="26499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accen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ubTitle" idx="15"/>
          </p:nvPr>
        </p:nvSpPr>
        <p:spPr>
          <a:xfrm>
            <a:off x="3698050" y="3409124"/>
            <a:ext cx="26499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accen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8999602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bg>
      <p:bgPr>
        <a:solidFill>
          <a:schemeClr val="dk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9"/>
          <p:cNvPicPr preferRelativeResize="0"/>
          <p:nvPr/>
        </p:nvPicPr>
        <p:blipFill rotWithShape="1">
          <a:blip r:embed="rId2">
            <a:alphaModFix amt="86000"/>
          </a:blip>
          <a:srcRect/>
          <a:stretch/>
        </p:blipFill>
        <p:spPr>
          <a:xfrm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9"/>
          <p:cNvSpPr/>
          <p:nvPr/>
        </p:nvSpPr>
        <p:spPr>
          <a:xfrm rot="10800000"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713225" y="448920"/>
            <a:ext cx="77040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4887722" y="2689447"/>
            <a:ext cx="25764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subTitle" idx="2"/>
          </p:nvPr>
        </p:nvSpPr>
        <p:spPr>
          <a:xfrm>
            <a:off x="1679850" y="2689447"/>
            <a:ext cx="25764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ubTitle" idx="3"/>
          </p:nvPr>
        </p:nvSpPr>
        <p:spPr>
          <a:xfrm>
            <a:off x="1679850" y="2130550"/>
            <a:ext cx="25764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200">
                <a:solidFill>
                  <a:schemeClr val="accen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subTitle" idx="4"/>
          </p:nvPr>
        </p:nvSpPr>
        <p:spPr>
          <a:xfrm>
            <a:off x="4887725" y="2130550"/>
            <a:ext cx="25764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200">
                <a:solidFill>
                  <a:schemeClr val="accen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grpSp>
        <p:nvGrpSpPr>
          <p:cNvPr id="100" name="Google Shape;100;p9"/>
          <p:cNvGrpSpPr/>
          <p:nvPr/>
        </p:nvGrpSpPr>
        <p:grpSpPr>
          <a:xfrm rot="5400000">
            <a:off x="8232067" y="396240"/>
            <a:ext cx="466500" cy="460200"/>
            <a:chOff x="447472" y="418975"/>
            <a:chExt cx="466500" cy="460200"/>
          </a:xfrm>
        </p:grpSpPr>
        <p:cxnSp>
          <p:nvCxnSpPr>
            <p:cNvPr id="101" name="Google Shape;101;p9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" name="Google Shape;102;p9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03" name="Google Shape;103;p9"/>
          <p:cNvGrpSpPr/>
          <p:nvPr/>
        </p:nvGrpSpPr>
        <p:grpSpPr>
          <a:xfrm>
            <a:off x="450361" y="396255"/>
            <a:ext cx="466500" cy="460200"/>
            <a:chOff x="447472" y="418975"/>
            <a:chExt cx="466500" cy="460200"/>
          </a:xfrm>
        </p:grpSpPr>
        <p:cxnSp>
          <p:nvCxnSpPr>
            <p:cNvPr id="104" name="Google Shape;104;p9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" name="Google Shape;105;p9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25081268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bg>
      <p:bgPr>
        <a:solidFill>
          <a:schemeClr val="dk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0"/>
          <p:cNvSpPr txBox="1">
            <a:spLocks noGrp="1"/>
          </p:cNvSpPr>
          <p:nvPr>
            <p:ph type="title"/>
          </p:nvPr>
        </p:nvSpPr>
        <p:spPr>
          <a:xfrm>
            <a:off x="713225" y="742125"/>
            <a:ext cx="62028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09" name="Google Shape;109;p10"/>
          <p:cNvSpPr txBox="1">
            <a:spLocks noGrp="1"/>
          </p:cNvSpPr>
          <p:nvPr>
            <p:ph type="subTitle" idx="1"/>
          </p:nvPr>
        </p:nvSpPr>
        <p:spPr>
          <a:xfrm>
            <a:off x="713232" y="1699150"/>
            <a:ext cx="6202800" cy="23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10" name="Google Shape;110;p10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" name="Google Shape;111;p10"/>
          <p:cNvGrpSpPr/>
          <p:nvPr/>
        </p:nvGrpSpPr>
        <p:grpSpPr>
          <a:xfrm rot="-5400000">
            <a:off x="299056" y="4404560"/>
            <a:ext cx="466500" cy="460200"/>
            <a:chOff x="447472" y="418975"/>
            <a:chExt cx="466500" cy="460200"/>
          </a:xfrm>
        </p:grpSpPr>
        <p:cxnSp>
          <p:nvCxnSpPr>
            <p:cNvPr id="112" name="Google Shape;112;p10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3" name="Google Shape;113;p10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14" name="Google Shape;114;p10"/>
          <p:cNvGrpSpPr/>
          <p:nvPr/>
        </p:nvGrpSpPr>
        <p:grpSpPr>
          <a:xfrm rot="10800000">
            <a:off x="8371756" y="4407695"/>
            <a:ext cx="466500" cy="460200"/>
            <a:chOff x="447472" y="418975"/>
            <a:chExt cx="466500" cy="460200"/>
          </a:xfrm>
        </p:grpSpPr>
        <p:cxnSp>
          <p:nvCxnSpPr>
            <p:cNvPr id="115" name="Google Shape;115;p10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6" name="Google Shape;116;p10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25920353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dk1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5"/>
          <p:cNvSpPr>
            <a:spLocks noGrp="1"/>
          </p:cNvSpPr>
          <p:nvPr>
            <p:ph type="pic" idx="2"/>
          </p:nvPr>
        </p:nvSpPr>
        <p:spPr>
          <a:xfrm>
            <a:off x="0" y="-20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76" name="Google Shape;176;p15"/>
          <p:cNvSpPr txBox="1">
            <a:spLocks noGrp="1"/>
          </p:cNvSpPr>
          <p:nvPr>
            <p:ph type="title"/>
          </p:nvPr>
        </p:nvSpPr>
        <p:spPr>
          <a:xfrm>
            <a:off x="660525" y="3920525"/>
            <a:ext cx="7823100" cy="5310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Kaisei HarunoUmi"/>
              <a:buNone/>
              <a:defRPr sz="2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Font typeface="Kaisei HarunoUmi"/>
              <a:buNone/>
              <a:defRPr sz="2900">
                <a:latin typeface="Kaisei HarunoUmi"/>
                <a:ea typeface="Kaisei HarunoUmi"/>
                <a:cs typeface="Kaisei HarunoUmi"/>
                <a:sym typeface="Kaisei HarunoUm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Font typeface="Kaisei HarunoUmi"/>
              <a:buNone/>
              <a:defRPr sz="2900">
                <a:latin typeface="Kaisei HarunoUmi"/>
                <a:ea typeface="Kaisei HarunoUmi"/>
                <a:cs typeface="Kaisei HarunoUmi"/>
                <a:sym typeface="Kaisei HarunoUm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Font typeface="Kaisei HarunoUmi"/>
              <a:buNone/>
              <a:defRPr sz="2900">
                <a:latin typeface="Kaisei HarunoUmi"/>
                <a:ea typeface="Kaisei HarunoUmi"/>
                <a:cs typeface="Kaisei HarunoUmi"/>
                <a:sym typeface="Kaisei HarunoUm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Font typeface="Kaisei HarunoUmi"/>
              <a:buNone/>
              <a:defRPr sz="2900">
                <a:latin typeface="Kaisei HarunoUmi"/>
                <a:ea typeface="Kaisei HarunoUmi"/>
                <a:cs typeface="Kaisei HarunoUmi"/>
                <a:sym typeface="Kaisei HarunoUm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Font typeface="Kaisei HarunoUmi"/>
              <a:buNone/>
              <a:defRPr sz="2900">
                <a:latin typeface="Kaisei HarunoUmi"/>
                <a:ea typeface="Kaisei HarunoUmi"/>
                <a:cs typeface="Kaisei HarunoUmi"/>
                <a:sym typeface="Kaisei HarunoUm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Font typeface="Kaisei HarunoUmi"/>
              <a:buNone/>
              <a:defRPr sz="2900">
                <a:latin typeface="Kaisei HarunoUmi"/>
                <a:ea typeface="Kaisei HarunoUmi"/>
                <a:cs typeface="Kaisei HarunoUmi"/>
                <a:sym typeface="Kaisei HarunoUm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Font typeface="Kaisei HarunoUmi"/>
              <a:buNone/>
              <a:defRPr sz="2900">
                <a:latin typeface="Kaisei HarunoUmi"/>
                <a:ea typeface="Kaisei HarunoUmi"/>
                <a:cs typeface="Kaisei HarunoUmi"/>
                <a:sym typeface="Kaisei HarunoUm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Font typeface="Kaisei HarunoUmi"/>
              <a:buNone/>
              <a:defRPr sz="2900">
                <a:latin typeface="Kaisei HarunoUmi"/>
                <a:ea typeface="Kaisei HarunoUmi"/>
                <a:cs typeface="Kaisei HarunoUmi"/>
                <a:sym typeface="Kaisei HarunoUmi"/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265160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bg>
      <p:bgPr>
        <a:solidFill>
          <a:schemeClr val="dk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16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-5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6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16"/>
          <p:cNvSpPr txBox="1">
            <a:spLocks noGrp="1"/>
          </p:cNvSpPr>
          <p:nvPr>
            <p:ph type="title"/>
          </p:nvPr>
        </p:nvSpPr>
        <p:spPr>
          <a:xfrm>
            <a:off x="1973100" y="437389"/>
            <a:ext cx="5197800" cy="11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aisei HarunoUmi Medium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 Medium"/>
              <a:buNone/>
              <a:defRPr>
                <a:solidFill>
                  <a:schemeClr val="accent1"/>
                </a:solidFill>
                <a:latin typeface="Kaisei HarunoUmi Medium"/>
                <a:ea typeface="Kaisei HarunoUmi Medium"/>
                <a:cs typeface="Kaisei HarunoUmi Medium"/>
                <a:sym typeface="Kaisei HarunoUmi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 Medium"/>
              <a:buNone/>
              <a:defRPr>
                <a:solidFill>
                  <a:schemeClr val="accent1"/>
                </a:solidFill>
                <a:latin typeface="Kaisei HarunoUmi Medium"/>
                <a:ea typeface="Kaisei HarunoUmi Medium"/>
                <a:cs typeface="Kaisei HarunoUmi Medium"/>
                <a:sym typeface="Kaisei HarunoUmi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 Medium"/>
              <a:buNone/>
              <a:defRPr>
                <a:solidFill>
                  <a:schemeClr val="accent1"/>
                </a:solidFill>
                <a:latin typeface="Kaisei HarunoUmi Medium"/>
                <a:ea typeface="Kaisei HarunoUmi Medium"/>
                <a:cs typeface="Kaisei HarunoUmi Medium"/>
                <a:sym typeface="Kaisei HarunoUmi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 Medium"/>
              <a:buNone/>
              <a:defRPr>
                <a:solidFill>
                  <a:schemeClr val="accent1"/>
                </a:solidFill>
                <a:latin typeface="Kaisei HarunoUmi Medium"/>
                <a:ea typeface="Kaisei HarunoUmi Medium"/>
                <a:cs typeface="Kaisei HarunoUmi Medium"/>
                <a:sym typeface="Kaisei HarunoUmi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 Medium"/>
              <a:buNone/>
              <a:defRPr>
                <a:solidFill>
                  <a:schemeClr val="accent1"/>
                </a:solidFill>
                <a:latin typeface="Kaisei HarunoUmi Medium"/>
                <a:ea typeface="Kaisei HarunoUmi Medium"/>
                <a:cs typeface="Kaisei HarunoUmi Medium"/>
                <a:sym typeface="Kaisei HarunoUmi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 Medium"/>
              <a:buNone/>
              <a:defRPr>
                <a:solidFill>
                  <a:schemeClr val="accent1"/>
                </a:solidFill>
                <a:latin typeface="Kaisei HarunoUmi Medium"/>
                <a:ea typeface="Kaisei HarunoUmi Medium"/>
                <a:cs typeface="Kaisei HarunoUmi Medium"/>
                <a:sym typeface="Kaisei HarunoUmi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 Medium"/>
              <a:buNone/>
              <a:defRPr>
                <a:solidFill>
                  <a:schemeClr val="accent1"/>
                </a:solidFill>
                <a:latin typeface="Kaisei HarunoUmi Medium"/>
                <a:ea typeface="Kaisei HarunoUmi Medium"/>
                <a:cs typeface="Kaisei HarunoUmi Medium"/>
                <a:sym typeface="Kaisei HarunoUmi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 Medium"/>
              <a:buNone/>
              <a:defRPr>
                <a:solidFill>
                  <a:schemeClr val="accent1"/>
                </a:solidFill>
                <a:latin typeface="Kaisei HarunoUmi Medium"/>
                <a:ea typeface="Kaisei HarunoUmi Medium"/>
                <a:cs typeface="Kaisei HarunoUmi Medium"/>
                <a:sym typeface="Kaisei HarunoUmi Medium"/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81" name="Google Shape;181;p16"/>
          <p:cNvSpPr txBox="1">
            <a:spLocks noGrp="1"/>
          </p:cNvSpPr>
          <p:nvPr>
            <p:ph type="subTitle" idx="1"/>
          </p:nvPr>
        </p:nvSpPr>
        <p:spPr>
          <a:xfrm>
            <a:off x="2463600" y="3797525"/>
            <a:ext cx="4216800" cy="8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isei HarunoUmi"/>
              <a:buNone/>
              <a:defRPr>
                <a:solidFill>
                  <a:schemeClr val="l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isei HarunoUmi"/>
              <a:buNone/>
              <a:defRPr>
                <a:solidFill>
                  <a:schemeClr val="l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isei HarunoUmi"/>
              <a:buNone/>
              <a:defRPr>
                <a:solidFill>
                  <a:schemeClr val="l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isei HarunoUmi"/>
              <a:buNone/>
              <a:defRPr>
                <a:solidFill>
                  <a:schemeClr val="l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isei HarunoUmi"/>
              <a:buNone/>
              <a:defRPr>
                <a:solidFill>
                  <a:schemeClr val="l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isei HarunoUmi"/>
              <a:buNone/>
              <a:defRPr>
                <a:solidFill>
                  <a:schemeClr val="l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isei HarunoUmi"/>
              <a:buNone/>
              <a:defRPr>
                <a:solidFill>
                  <a:schemeClr val="l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Kaisei HarunoUmi"/>
              <a:buNone/>
              <a:defRPr>
                <a:solidFill>
                  <a:schemeClr val="l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grpSp>
        <p:nvGrpSpPr>
          <p:cNvPr id="182" name="Google Shape;182;p16"/>
          <p:cNvGrpSpPr/>
          <p:nvPr/>
        </p:nvGrpSpPr>
        <p:grpSpPr>
          <a:xfrm>
            <a:off x="437975" y="417160"/>
            <a:ext cx="466500" cy="460200"/>
            <a:chOff x="447472" y="418975"/>
            <a:chExt cx="466500" cy="460200"/>
          </a:xfrm>
        </p:grpSpPr>
        <p:cxnSp>
          <p:nvCxnSpPr>
            <p:cNvPr id="183" name="Google Shape;183;p16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4" name="Google Shape;184;p16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85" name="Google Shape;185;p16"/>
          <p:cNvGrpSpPr/>
          <p:nvPr/>
        </p:nvGrpSpPr>
        <p:grpSpPr>
          <a:xfrm rot="10800000">
            <a:off x="8227039" y="4287045"/>
            <a:ext cx="466500" cy="460200"/>
            <a:chOff x="447472" y="418975"/>
            <a:chExt cx="466500" cy="460200"/>
          </a:xfrm>
        </p:grpSpPr>
        <p:cxnSp>
          <p:nvCxnSpPr>
            <p:cNvPr id="186" name="Google Shape;186;p16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7" name="Google Shape;187;p16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226174180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bg>
      <p:bgPr>
        <a:solidFill>
          <a:schemeClr val="dk1"/>
        </a:solid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19"/>
          <p:cNvPicPr preferRelativeResize="0"/>
          <p:nvPr/>
        </p:nvPicPr>
        <p:blipFill rotWithShape="1">
          <a:blip r:embed="rId2">
            <a:alphaModFix amt="56000"/>
          </a:blip>
          <a:srcRect/>
          <a:stretch/>
        </p:blipFill>
        <p:spPr>
          <a:xfrm>
            <a:off x="-5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9"/>
          <p:cNvSpPr txBox="1">
            <a:spLocks noGrp="1"/>
          </p:cNvSpPr>
          <p:nvPr>
            <p:ph type="title"/>
          </p:nvPr>
        </p:nvSpPr>
        <p:spPr>
          <a:xfrm>
            <a:off x="1474975" y="2618680"/>
            <a:ext cx="11004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23" name="Google Shape;223;p19"/>
          <p:cNvSpPr txBox="1">
            <a:spLocks noGrp="1"/>
          </p:cNvSpPr>
          <p:nvPr>
            <p:ph type="subTitle" idx="1"/>
          </p:nvPr>
        </p:nvSpPr>
        <p:spPr>
          <a:xfrm>
            <a:off x="938500" y="3552975"/>
            <a:ext cx="21732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24" name="Google Shape;224;p19"/>
          <p:cNvSpPr txBox="1">
            <a:spLocks noGrp="1"/>
          </p:cNvSpPr>
          <p:nvPr>
            <p:ph type="subTitle" idx="2"/>
          </p:nvPr>
        </p:nvSpPr>
        <p:spPr>
          <a:xfrm>
            <a:off x="938500" y="3197100"/>
            <a:ext cx="2173200" cy="4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200">
                <a:solidFill>
                  <a:schemeClr val="l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25" name="Google Shape;225;p19"/>
          <p:cNvSpPr txBox="1">
            <a:spLocks noGrp="1"/>
          </p:cNvSpPr>
          <p:nvPr>
            <p:ph type="title" idx="3"/>
          </p:nvPr>
        </p:nvSpPr>
        <p:spPr>
          <a:xfrm>
            <a:off x="3873100" y="2618680"/>
            <a:ext cx="13977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26" name="Google Shape;226;p19"/>
          <p:cNvSpPr txBox="1">
            <a:spLocks noGrp="1"/>
          </p:cNvSpPr>
          <p:nvPr>
            <p:ph type="subTitle" idx="4"/>
          </p:nvPr>
        </p:nvSpPr>
        <p:spPr>
          <a:xfrm>
            <a:off x="3485400" y="3552975"/>
            <a:ext cx="21732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27" name="Google Shape;227;p19"/>
          <p:cNvSpPr txBox="1">
            <a:spLocks noGrp="1"/>
          </p:cNvSpPr>
          <p:nvPr>
            <p:ph type="subTitle" idx="5"/>
          </p:nvPr>
        </p:nvSpPr>
        <p:spPr>
          <a:xfrm>
            <a:off x="3485400" y="3197100"/>
            <a:ext cx="2173200" cy="4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200">
                <a:solidFill>
                  <a:schemeClr val="accen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28" name="Google Shape;228;p19"/>
          <p:cNvSpPr txBox="1">
            <a:spLocks noGrp="1"/>
          </p:cNvSpPr>
          <p:nvPr>
            <p:ph type="title" idx="6"/>
          </p:nvPr>
        </p:nvSpPr>
        <p:spPr>
          <a:xfrm>
            <a:off x="6417675" y="2618680"/>
            <a:ext cx="13977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29" name="Google Shape;229;p19"/>
          <p:cNvSpPr txBox="1">
            <a:spLocks noGrp="1"/>
          </p:cNvSpPr>
          <p:nvPr>
            <p:ph type="subTitle" idx="7"/>
          </p:nvPr>
        </p:nvSpPr>
        <p:spPr>
          <a:xfrm>
            <a:off x="6032300" y="3552975"/>
            <a:ext cx="21732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30" name="Google Shape;230;p19"/>
          <p:cNvSpPr txBox="1">
            <a:spLocks noGrp="1"/>
          </p:cNvSpPr>
          <p:nvPr>
            <p:ph type="subTitle" idx="8"/>
          </p:nvPr>
        </p:nvSpPr>
        <p:spPr>
          <a:xfrm>
            <a:off x="6032300" y="3197100"/>
            <a:ext cx="2173200" cy="4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200">
                <a:solidFill>
                  <a:schemeClr val="l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31" name="Google Shape;231;p19"/>
          <p:cNvSpPr txBox="1">
            <a:spLocks noGrp="1"/>
          </p:cNvSpPr>
          <p:nvPr>
            <p:ph type="title" idx="9"/>
          </p:nvPr>
        </p:nvSpPr>
        <p:spPr>
          <a:xfrm>
            <a:off x="720000" y="4507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32" name="Google Shape;232;p19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3" name="Google Shape;233;p19"/>
          <p:cNvGrpSpPr/>
          <p:nvPr/>
        </p:nvGrpSpPr>
        <p:grpSpPr>
          <a:xfrm>
            <a:off x="460500" y="407327"/>
            <a:ext cx="466500" cy="460200"/>
            <a:chOff x="447472" y="418975"/>
            <a:chExt cx="466500" cy="460200"/>
          </a:xfrm>
        </p:grpSpPr>
        <p:cxnSp>
          <p:nvCxnSpPr>
            <p:cNvPr id="234" name="Google Shape;234;p19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5" name="Google Shape;235;p19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36" name="Google Shape;236;p19"/>
          <p:cNvGrpSpPr/>
          <p:nvPr/>
        </p:nvGrpSpPr>
        <p:grpSpPr>
          <a:xfrm rot="5400000">
            <a:off x="8220042" y="407327"/>
            <a:ext cx="466500" cy="460200"/>
            <a:chOff x="447472" y="418975"/>
            <a:chExt cx="466500" cy="460200"/>
          </a:xfrm>
        </p:grpSpPr>
        <p:cxnSp>
          <p:nvCxnSpPr>
            <p:cNvPr id="237" name="Google Shape;237;p19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8" name="Google Shape;238;p19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39" name="Google Shape;239;p19"/>
          <p:cNvGrpSpPr/>
          <p:nvPr/>
        </p:nvGrpSpPr>
        <p:grpSpPr>
          <a:xfrm rot="10800000">
            <a:off x="8216942" y="4277212"/>
            <a:ext cx="466500" cy="460200"/>
            <a:chOff x="447472" y="418975"/>
            <a:chExt cx="466500" cy="460200"/>
          </a:xfrm>
        </p:grpSpPr>
        <p:cxnSp>
          <p:nvCxnSpPr>
            <p:cNvPr id="240" name="Google Shape;240;p19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1" name="Google Shape;241;p19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42" name="Google Shape;242;p19"/>
          <p:cNvGrpSpPr/>
          <p:nvPr/>
        </p:nvGrpSpPr>
        <p:grpSpPr>
          <a:xfrm rot="-5400000">
            <a:off x="457400" y="4277212"/>
            <a:ext cx="466500" cy="460200"/>
            <a:chOff x="447472" y="418975"/>
            <a:chExt cx="466500" cy="460200"/>
          </a:xfrm>
        </p:grpSpPr>
        <p:cxnSp>
          <p:nvCxnSpPr>
            <p:cNvPr id="243" name="Google Shape;243;p19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4" name="Google Shape;244;p19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411355482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bg>
      <p:bgPr>
        <a:solidFill>
          <a:schemeClr val="dk1"/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-5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1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21"/>
          <p:cNvSpPr txBox="1">
            <a:spLocks noGrp="1"/>
          </p:cNvSpPr>
          <p:nvPr>
            <p:ph type="title"/>
          </p:nvPr>
        </p:nvSpPr>
        <p:spPr>
          <a:xfrm>
            <a:off x="4786850" y="1341075"/>
            <a:ext cx="3003000" cy="10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aisei HarunoUmi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60" name="Google Shape;260;p21"/>
          <p:cNvSpPr txBox="1">
            <a:spLocks noGrp="1"/>
          </p:cNvSpPr>
          <p:nvPr>
            <p:ph type="subTitle" idx="1"/>
          </p:nvPr>
        </p:nvSpPr>
        <p:spPr>
          <a:xfrm>
            <a:off x="4787100" y="2421200"/>
            <a:ext cx="3003000" cy="10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aisei HarunoUmi"/>
              <a:buNone/>
              <a:defRPr>
                <a:latin typeface="Kaisei HarunoUmi"/>
                <a:ea typeface="Kaisei HarunoUmi"/>
                <a:cs typeface="Kaisei HarunoUmi"/>
                <a:sym typeface="Kaisei HarunoUmi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Kaisei HarunoUmi"/>
              <a:buNone/>
              <a:defRPr>
                <a:latin typeface="Kaisei HarunoUmi"/>
                <a:ea typeface="Kaisei HarunoUmi"/>
                <a:cs typeface="Kaisei HarunoUmi"/>
                <a:sym typeface="Kaisei HarunoUmi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Kaisei HarunoUmi"/>
              <a:buNone/>
              <a:defRPr>
                <a:latin typeface="Kaisei HarunoUmi"/>
                <a:ea typeface="Kaisei HarunoUmi"/>
                <a:cs typeface="Kaisei HarunoUmi"/>
                <a:sym typeface="Kaisei HarunoUmi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Kaisei HarunoUmi"/>
              <a:buNone/>
              <a:defRPr>
                <a:latin typeface="Kaisei HarunoUmi"/>
                <a:ea typeface="Kaisei HarunoUmi"/>
                <a:cs typeface="Kaisei HarunoUmi"/>
                <a:sym typeface="Kaisei HarunoUmi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Kaisei HarunoUmi"/>
              <a:buNone/>
              <a:defRPr>
                <a:latin typeface="Kaisei HarunoUmi"/>
                <a:ea typeface="Kaisei HarunoUmi"/>
                <a:cs typeface="Kaisei HarunoUmi"/>
                <a:sym typeface="Kaisei HarunoUmi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Kaisei HarunoUmi"/>
              <a:buNone/>
              <a:defRPr>
                <a:latin typeface="Kaisei HarunoUmi"/>
                <a:ea typeface="Kaisei HarunoUmi"/>
                <a:cs typeface="Kaisei HarunoUmi"/>
                <a:sym typeface="Kaisei HarunoUmi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Kaisei HarunoUmi"/>
              <a:buNone/>
              <a:defRPr>
                <a:latin typeface="Kaisei HarunoUmi"/>
                <a:ea typeface="Kaisei HarunoUmi"/>
                <a:cs typeface="Kaisei HarunoUmi"/>
                <a:sym typeface="Kaisei HarunoUmi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Kaisei HarunoUmi"/>
              <a:buNone/>
              <a:defRPr>
                <a:latin typeface="Kaisei HarunoUmi"/>
                <a:ea typeface="Kaisei HarunoUmi"/>
                <a:cs typeface="Kaisei HarunoUmi"/>
                <a:sym typeface="Kaisei HarunoUmi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grpSp>
        <p:nvGrpSpPr>
          <p:cNvPr id="261" name="Google Shape;261;p21"/>
          <p:cNvGrpSpPr/>
          <p:nvPr/>
        </p:nvGrpSpPr>
        <p:grpSpPr>
          <a:xfrm rot="-5400000">
            <a:off x="445333" y="4287060"/>
            <a:ext cx="466500" cy="460200"/>
            <a:chOff x="447472" y="418975"/>
            <a:chExt cx="466500" cy="460200"/>
          </a:xfrm>
        </p:grpSpPr>
        <p:cxnSp>
          <p:nvCxnSpPr>
            <p:cNvPr id="262" name="Google Shape;262;p21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3" name="Google Shape;263;p21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64" name="Google Shape;264;p21"/>
          <p:cNvGrpSpPr/>
          <p:nvPr/>
        </p:nvGrpSpPr>
        <p:grpSpPr>
          <a:xfrm rot="10800000">
            <a:off x="8227039" y="4287045"/>
            <a:ext cx="466500" cy="460200"/>
            <a:chOff x="447472" y="418975"/>
            <a:chExt cx="466500" cy="460200"/>
          </a:xfrm>
        </p:grpSpPr>
        <p:cxnSp>
          <p:nvCxnSpPr>
            <p:cNvPr id="265" name="Google Shape;265;p21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6" name="Google Shape;266;p21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67" name="Google Shape;267;p21"/>
          <p:cNvSpPr/>
          <p:nvPr/>
        </p:nvSpPr>
        <p:spPr>
          <a:xfrm rot="5400000">
            <a:off x="222200" y="166094"/>
            <a:ext cx="314625" cy="319125"/>
          </a:xfrm>
          <a:prstGeom prst="flowChartDecision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1"/>
          <p:cNvSpPr/>
          <p:nvPr/>
        </p:nvSpPr>
        <p:spPr>
          <a:xfrm rot="5400000">
            <a:off x="8614119" y="175934"/>
            <a:ext cx="314625" cy="319125"/>
          </a:xfrm>
          <a:prstGeom prst="flowChartDecision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6817646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solidFill>
          <a:schemeClr val="dk1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-5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2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aisei HarunoUmi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73" name="Google Shape;273;p22"/>
          <p:cNvSpPr txBox="1">
            <a:spLocks noGrp="1"/>
          </p:cNvSpPr>
          <p:nvPr>
            <p:ph type="subTitle" idx="1"/>
          </p:nvPr>
        </p:nvSpPr>
        <p:spPr>
          <a:xfrm>
            <a:off x="5055284" y="3608749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74" name="Google Shape;274;p22"/>
          <p:cNvSpPr txBox="1">
            <a:spLocks noGrp="1"/>
          </p:cNvSpPr>
          <p:nvPr>
            <p:ph type="subTitle" idx="2"/>
          </p:nvPr>
        </p:nvSpPr>
        <p:spPr>
          <a:xfrm>
            <a:off x="1583300" y="3608749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75" name="Google Shape;275;p22"/>
          <p:cNvSpPr txBox="1">
            <a:spLocks noGrp="1"/>
          </p:cNvSpPr>
          <p:nvPr>
            <p:ph type="subTitle" idx="3"/>
          </p:nvPr>
        </p:nvSpPr>
        <p:spPr>
          <a:xfrm>
            <a:off x="5055275" y="3300725"/>
            <a:ext cx="25056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200">
                <a:solidFill>
                  <a:schemeClr val="accen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76" name="Google Shape;276;p22"/>
          <p:cNvSpPr txBox="1">
            <a:spLocks noGrp="1"/>
          </p:cNvSpPr>
          <p:nvPr>
            <p:ph type="subTitle" idx="4"/>
          </p:nvPr>
        </p:nvSpPr>
        <p:spPr>
          <a:xfrm>
            <a:off x="1583300" y="3300725"/>
            <a:ext cx="25056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200">
                <a:solidFill>
                  <a:schemeClr val="accen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77" name="Google Shape;277;p22"/>
          <p:cNvSpPr/>
          <p:nvPr/>
        </p:nvSpPr>
        <p:spPr>
          <a:xfrm rot="5400000">
            <a:off x="8623950" y="4648675"/>
            <a:ext cx="314625" cy="319125"/>
          </a:xfrm>
          <a:prstGeom prst="flowChartDecision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8" name="Google Shape;278;p22"/>
          <p:cNvGrpSpPr/>
          <p:nvPr/>
        </p:nvGrpSpPr>
        <p:grpSpPr>
          <a:xfrm>
            <a:off x="437975" y="417160"/>
            <a:ext cx="466500" cy="460200"/>
            <a:chOff x="447472" y="418975"/>
            <a:chExt cx="466500" cy="460200"/>
          </a:xfrm>
        </p:grpSpPr>
        <p:cxnSp>
          <p:nvCxnSpPr>
            <p:cNvPr id="279" name="Google Shape;279;p22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0" name="Google Shape;280;p22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195338917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lbert Sans SemiBold"/>
              <a:buNone/>
              <a:defRPr sz="3300" b="0" i="0" u="none" strike="noStrike" cap="none">
                <a:solidFill>
                  <a:schemeClr val="l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ebas Neue"/>
              <a:buNone/>
              <a:defRPr sz="33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ebas Neue"/>
              <a:buNone/>
              <a:defRPr sz="33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ebas Neue"/>
              <a:buNone/>
              <a:defRPr sz="33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ebas Neue"/>
              <a:buNone/>
              <a:defRPr sz="33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ebas Neue"/>
              <a:buNone/>
              <a:defRPr sz="33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ebas Neue"/>
              <a:buNone/>
              <a:defRPr sz="33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ebas Neue"/>
              <a:buNone/>
              <a:defRPr sz="33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ebas Neue"/>
              <a:buNone/>
              <a:defRPr sz="33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Char char="●"/>
              <a:defRPr sz="14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Char char="○"/>
              <a:defRPr sz="14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Char char="■"/>
              <a:defRPr sz="14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Char char="●"/>
              <a:defRPr sz="14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Char char="○"/>
              <a:defRPr sz="14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Char char="■"/>
              <a:defRPr sz="14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Char char="●"/>
              <a:defRPr sz="14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Char char="○"/>
              <a:defRPr sz="14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Urbanist"/>
              <a:buChar char="■"/>
              <a:defRPr sz="14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5518844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964" r:id="rId1"/>
    <p:sldLayoutId id="2147483966" r:id="rId2"/>
    <p:sldLayoutId id="2147483971" r:id="rId3"/>
    <p:sldLayoutId id="2147483972" r:id="rId4"/>
    <p:sldLayoutId id="2147483977" r:id="rId5"/>
    <p:sldLayoutId id="2147483978" r:id="rId6"/>
    <p:sldLayoutId id="2147483981" r:id="rId7"/>
    <p:sldLayoutId id="2147483983" r:id="rId8"/>
    <p:sldLayoutId id="2147483984" r:id="rId9"/>
    <p:sldLayoutId id="2147483985" r:id="rId10"/>
    <p:sldLayoutId id="2147483986" r:id="rId11"/>
    <p:sldLayoutId id="2147483989" r:id="rId12"/>
    <p:sldLayoutId id="2147483990" r:id="rId13"/>
    <p:sldLayoutId id="2147483991" r:id="rId14"/>
    <p:sldLayoutId id="2147483992" r:id="rId15"/>
    <p:sldLayoutId id="214748399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AprilRobotics/apriltag" TargetMode="External"/><Relationship Id="rId3" Type="http://schemas.openxmlformats.org/officeDocument/2006/relationships/hyperlink" Target="https://www.firstinspires.org/resource-library/ftc/technology-information-and-resources" TargetMode="External"/><Relationship Id="rId7" Type="http://schemas.openxmlformats.org/officeDocument/2006/relationships/hyperlink" Target="https://learnroadrunner.com/" TargetMode="External"/><Relationship Id="rId12" Type="http://schemas.openxmlformats.org/officeDocument/2006/relationships/hyperlink" Target="https://www.reddit.com/r/FTC/" TargetMode="External"/><Relationship Id="rId2" Type="http://schemas.openxmlformats.org/officeDocument/2006/relationships/hyperlink" Target="https://github.com/FIRST-Tech-Challenge" TargetMode="External"/><Relationship Id="rId1" Type="http://schemas.openxmlformats.org/officeDocument/2006/relationships/slideLayout" Target="../slideLayouts/slideLayout16.xml"/><Relationship Id="rId6" Type="http://schemas.openxmlformats.org/officeDocument/2006/relationships/hyperlink" Target="https://gm0.org/en/latest/" TargetMode="External"/><Relationship Id="rId11" Type="http://schemas.openxmlformats.org/officeDocument/2006/relationships/hyperlink" Target="https://discord.com/invite/4SXgPGDk" TargetMode="External"/><Relationship Id="rId5" Type="http://schemas.openxmlformats.org/officeDocument/2006/relationships/hyperlink" Target="https://xrcsimulator.org/" TargetMode="External"/><Relationship Id="rId10" Type="http://schemas.openxmlformats.org/officeDocument/2006/relationships/hyperlink" Target="https://discord.com/invite/first-tech-challenge" TargetMode="External"/><Relationship Id="rId4" Type="http://schemas.openxmlformats.org/officeDocument/2006/relationships/hyperlink" Target="https://vrobotsim.com/" TargetMode="External"/><Relationship Id="rId9" Type="http://schemas.openxmlformats.org/officeDocument/2006/relationships/hyperlink" Target="https://theorangealliance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7"/>
          <p:cNvSpPr txBox="1">
            <a:spLocks noGrp="1"/>
          </p:cNvSpPr>
          <p:nvPr>
            <p:ph type="subTitle" idx="1"/>
          </p:nvPr>
        </p:nvSpPr>
        <p:spPr>
          <a:xfrm>
            <a:off x="108373" y="2022220"/>
            <a:ext cx="8927254" cy="16150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6000" b="1" dirty="0">
                <a:solidFill>
                  <a:srgbClr val="EEBC4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絕對方向底盤程式</a:t>
            </a:r>
            <a:endParaRPr lang="en-US" altLang="zh-TW" sz="6000" b="1" dirty="0">
              <a:solidFill>
                <a:srgbClr val="EEBC4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3600" dirty="0">
                <a:solidFill>
                  <a:srgbClr val="EEBC4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Demi ITC" panose="020B0805030504020804" pitchFamily="34" charset="0"/>
              </a:rPr>
              <a:t>Absolute Direction Drive</a:t>
            </a:r>
            <a:endParaRPr sz="3600" dirty="0">
              <a:solidFill>
                <a:srgbClr val="EEBC4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Demi ITC" panose="020B08050305040208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410020844_6944140755700714_4228949022788084899_n">
            <a:hlinkClick r:id="" action="ppaction://media"/>
            <a:extLst>
              <a:ext uri="{FF2B5EF4-FFF2-40B4-BE49-F238E27FC236}">
                <a16:creationId xmlns:a16="http://schemas.microsoft.com/office/drawing/2014/main" id="{DC2D5838-C259-4665-B968-E9FC33D8C5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9742" y="427355"/>
            <a:ext cx="7624516" cy="42887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42535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118DCBC9-9658-4E19-BD31-30CA04695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9360" y="1081549"/>
            <a:ext cx="4145280" cy="298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294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8ED33900-760F-49FF-A0A7-C2D2CAF93A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0" t="18180" r="855" b="22135"/>
          <a:stretch/>
        </p:blipFill>
        <p:spPr>
          <a:xfrm>
            <a:off x="1891030" y="452331"/>
            <a:ext cx="5361940" cy="42388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23311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075ECB9C-CFB0-41AE-A904-84B547BC9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586" y="1232325"/>
            <a:ext cx="7714827" cy="267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113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A271FE3E-1108-4A5F-AE69-A2C4F7EE1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053" y="1475031"/>
            <a:ext cx="7951894" cy="219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624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03DE3D5F-46A3-4E86-BFA3-A146D3B750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3" t="10625" r="2334" b="12764"/>
          <a:stretch/>
        </p:blipFill>
        <p:spPr>
          <a:xfrm>
            <a:off x="601497" y="745067"/>
            <a:ext cx="7920686" cy="356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358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61;p27">
            <a:extLst>
              <a:ext uri="{FF2B5EF4-FFF2-40B4-BE49-F238E27FC236}">
                <a16:creationId xmlns:a16="http://schemas.microsoft.com/office/drawing/2014/main" id="{DEDA6E87-C469-4775-A508-18E9887CAE59}"/>
              </a:ext>
            </a:extLst>
          </p:cNvPr>
          <p:cNvSpPr txBox="1">
            <a:spLocks/>
          </p:cNvSpPr>
          <p:nvPr/>
        </p:nvSpPr>
        <p:spPr>
          <a:xfrm>
            <a:off x="2509520" y="944339"/>
            <a:ext cx="4124960" cy="325482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資源分享</a:t>
            </a:r>
            <a:endParaRPr lang="en-US" altLang="zh-TW" sz="24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rgbClr val="EEBC4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FTC official </a:t>
            </a:r>
            <a:r>
              <a:rPr lang="en-US" altLang="zh-TW" dirty="0" err="1">
                <a:solidFill>
                  <a:srgbClr val="EEBC4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 lang="en-US" altLang="zh-TW" dirty="0">
              <a:solidFill>
                <a:srgbClr val="EEBC42"/>
              </a:solidFill>
            </a:endParaRPr>
          </a:p>
          <a:p>
            <a:r>
              <a:rPr lang="en-US" altLang="zh-TW" dirty="0">
                <a:solidFill>
                  <a:srgbClr val="EEBC4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FTC official programming resources</a:t>
            </a:r>
            <a:endParaRPr lang="en-US" altLang="zh-TW" dirty="0">
              <a:solidFill>
                <a:srgbClr val="EEBC42"/>
              </a:solid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altLang="zh-TW" dirty="0">
                <a:solidFill>
                  <a:srgbClr val="EEBC4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Virtual Robot Simulator</a:t>
            </a:r>
            <a:endParaRPr lang="en-US" altLang="zh-TW" dirty="0">
              <a:solidFill>
                <a:srgbClr val="EEBC42"/>
              </a:solidFill>
            </a:endParaRPr>
          </a:p>
          <a:p>
            <a:r>
              <a:rPr lang="en-US" altLang="zh-TW" dirty="0" err="1">
                <a:solidFill>
                  <a:srgbClr val="EEBC4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xRC</a:t>
            </a:r>
            <a:r>
              <a:rPr lang="en-US" altLang="zh-TW" dirty="0">
                <a:solidFill>
                  <a:srgbClr val="EEBC4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Simulator</a:t>
            </a:r>
            <a:endParaRPr lang="en-US" altLang="zh-TW" dirty="0">
              <a:solidFill>
                <a:srgbClr val="EEBC42"/>
              </a:solidFill>
            </a:endParaRPr>
          </a:p>
          <a:p>
            <a:r>
              <a:rPr lang="en-US" altLang="zh-TW" dirty="0">
                <a:solidFill>
                  <a:srgbClr val="EEBC4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Game Manual 0</a:t>
            </a:r>
            <a:endParaRPr lang="en-US" altLang="zh-TW" dirty="0">
              <a:solidFill>
                <a:srgbClr val="EEBC42"/>
              </a:solidFill>
            </a:endParaRPr>
          </a:p>
          <a:p>
            <a:r>
              <a:rPr lang="en-US" altLang="zh-TW" dirty="0">
                <a:solidFill>
                  <a:srgbClr val="EEBC42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Learn Road Runner</a:t>
            </a:r>
            <a:endParaRPr lang="en-US" altLang="zh-TW" dirty="0">
              <a:solidFill>
                <a:srgbClr val="EEBC42"/>
              </a:solidFill>
            </a:endParaRPr>
          </a:p>
          <a:p>
            <a:r>
              <a:rPr lang="en-US" altLang="zh-TW" dirty="0" err="1">
                <a:solidFill>
                  <a:srgbClr val="EEBC42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AprilTag</a:t>
            </a:r>
            <a:r>
              <a:rPr lang="en-US" altLang="zh-TW" dirty="0">
                <a:solidFill>
                  <a:srgbClr val="EEBC42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altLang="zh-TW" dirty="0" err="1">
                <a:solidFill>
                  <a:srgbClr val="EEBC42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 lang="en-US" altLang="zh-TW" dirty="0">
              <a:solidFill>
                <a:srgbClr val="EEBC42"/>
              </a:solidFill>
            </a:endParaRPr>
          </a:p>
          <a:p>
            <a:r>
              <a:rPr lang="en-US" altLang="zh-TW" dirty="0">
                <a:solidFill>
                  <a:srgbClr val="EEBC42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Orange Alliance</a:t>
            </a:r>
            <a:endParaRPr lang="en-US" altLang="zh-TW" dirty="0">
              <a:solidFill>
                <a:srgbClr val="EEBC42"/>
              </a:solidFill>
            </a:endParaRPr>
          </a:p>
          <a:p>
            <a:r>
              <a:rPr lang="en-US" altLang="zh-TW" dirty="0">
                <a:solidFill>
                  <a:srgbClr val="EEBC42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FTC Discord</a:t>
            </a:r>
            <a:endParaRPr lang="en-US" altLang="zh-TW" dirty="0">
              <a:solidFill>
                <a:srgbClr val="EEBC42"/>
              </a:solidFill>
            </a:endParaRPr>
          </a:p>
          <a:p>
            <a:r>
              <a:rPr lang="en-US" altLang="zh-TW" dirty="0">
                <a:solidFill>
                  <a:srgbClr val="EEBC42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FTC Taiwan Discord</a:t>
            </a:r>
            <a:endParaRPr lang="en-US" altLang="zh-TW" dirty="0">
              <a:solidFill>
                <a:srgbClr val="EEBC42"/>
              </a:solidFill>
            </a:endParaRPr>
          </a:p>
          <a:p>
            <a:r>
              <a:rPr lang="en-US" altLang="zh-TW" dirty="0">
                <a:solidFill>
                  <a:srgbClr val="EEBC42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FTC Reddit</a:t>
            </a:r>
            <a:endParaRPr lang="en-US" altLang="zh-TW" dirty="0">
              <a:solidFill>
                <a:srgbClr val="EEBC4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54839128"/>
      </p:ext>
    </p:extLst>
  </p:cSld>
  <p:clrMapOvr>
    <a:masterClrMapping/>
  </p:clrMapOvr>
</p:sld>
</file>

<file path=ppt/theme/theme1.xml><?xml version="1.0" encoding="utf-8"?>
<a:theme xmlns:a="http://schemas.openxmlformats.org/drawingml/2006/main" name="Physics for Middle School by Slidesgo">
  <a:themeElements>
    <a:clrScheme name="Simple Light">
      <a:dk1>
        <a:srgbClr val="191919"/>
      </a:dk1>
      <a:lt1>
        <a:srgbClr val="FFFFFF"/>
      </a:lt1>
      <a:dk2>
        <a:srgbClr val="FFFFFF"/>
      </a:dk2>
      <a:lt2>
        <a:srgbClr val="FFFFFF"/>
      </a:lt2>
      <a:accent1>
        <a:srgbClr val="99EEFF"/>
      </a:accent1>
      <a:accent2>
        <a:srgbClr val="01010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雷射光的圓圈</Template>
  <TotalTime>274</TotalTime>
  <Words>39</Words>
  <Application>Microsoft Office PowerPoint</Application>
  <PresentationFormat>如螢幕大小 (16:9)</PresentationFormat>
  <Paragraphs>14</Paragraphs>
  <Slides>8</Slides>
  <Notes>1</Notes>
  <HiddenSlides>0</HiddenSlides>
  <MMClips>1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7" baseType="lpstr">
      <vt:lpstr>微軟正黑體</vt:lpstr>
      <vt:lpstr>Albert Sans SemiBold</vt:lpstr>
      <vt:lpstr>Urbanist</vt:lpstr>
      <vt:lpstr>Kaisei HarunoUmi Medium</vt:lpstr>
      <vt:lpstr>Kaisei HarunoUmi</vt:lpstr>
      <vt:lpstr>Eras Demi ITC</vt:lpstr>
      <vt:lpstr>Bebas Neue</vt:lpstr>
      <vt:lpstr>Arial</vt:lpstr>
      <vt:lpstr>Physics for Middle School by Slidesgo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John Jheng</dc:creator>
  <cp:lastModifiedBy>John</cp:lastModifiedBy>
  <cp:revision>21</cp:revision>
  <dcterms:modified xsi:type="dcterms:W3CDTF">2023-12-17T16:15:37Z</dcterms:modified>
</cp:coreProperties>
</file>